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80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4290" y="0"/>
            <a:ext cx="6643710" cy="932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   </a:t>
            </a:r>
            <a:r>
              <a:rPr lang="ru-RU" sz="4000" i="1" dirty="0" smtClean="0"/>
              <a:t>Соловьева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i="1" dirty="0" smtClean="0"/>
              <a:t>        Мария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i="1" dirty="0" smtClean="0"/>
              <a:t>    Андреевна</a:t>
            </a: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Мария Андреевна родилась в селе Светлое Озеро в 1930 году 25 апреля. Девичья фамилия -Романова. Мать звали </a:t>
            </a:r>
            <a:r>
              <a:rPr lang="ru-RU" sz="2400" dirty="0" err="1" smtClean="0"/>
              <a:t>Акушма</a:t>
            </a:r>
            <a:r>
              <a:rPr lang="ru-RU" sz="2400" dirty="0" smtClean="0"/>
              <a:t>, а отца Андрей. Когда началась война </a:t>
            </a:r>
            <a:r>
              <a:rPr lang="ru-RU" sz="2400" dirty="0" smtClean="0"/>
              <a:t>Марии </a:t>
            </a:r>
            <a:r>
              <a:rPr lang="ru-RU" sz="2400" dirty="0" smtClean="0"/>
              <a:t>Андреевне было 11 лет, с семьи ушли на фронт два брата и не вернулись ,а отец умер в 1936 году в </a:t>
            </a:r>
            <a:r>
              <a:rPr lang="ru-RU" sz="2400" dirty="0" err="1" smtClean="0"/>
              <a:t>Финдлянской</a:t>
            </a:r>
            <a:r>
              <a:rPr lang="ru-RU" sz="2400" dirty="0" smtClean="0"/>
              <a:t>  войне. Для Марии Андреевны самое тяжелое время было 1943-1944 года, </a:t>
            </a:r>
            <a:r>
              <a:rPr lang="ru-RU" sz="2400" dirty="0" smtClean="0"/>
              <a:t>потому  что  </a:t>
            </a:r>
            <a:r>
              <a:rPr lang="ru-RU" sz="2400" dirty="0" smtClean="0"/>
              <a:t>все запасы кончились. Как узнала </a:t>
            </a:r>
            <a:r>
              <a:rPr lang="ru-RU" sz="2400" dirty="0" smtClean="0"/>
              <a:t>о победе уже и </a:t>
            </a:r>
            <a:r>
              <a:rPr lang="ru-RU" sz="2400" dirty="0" smtClean="0"/>
              <a:t>не помнит. Сейчас Марии  Андреевне 84 года и она так же продолжает жить в селе.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44450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Валя\Desktop\TbRTdYnGUK4.jpeg"/>
          <p:cNvPicPr>
            <a:picLocks noChangeAspect="1" noChangeArrowheads="1"/>
          </p:cNvPicPr>
          <p:nvPr/>
        </p:nvPicPr>
        <p:blipFill rotWithShape="1">
          <a:blip r:embed="rId2"/>
          <a:srcRect l="21015" t="14690" b="17140"/>
          <a:stretch/>
        </p:blipFill>
        <p:spPr bwMode="auto">
          <a:xfrm>
            <a:off x="3571876" y="357157"/>
            <a:ext cx="2643206" cy="40005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</TotalTime>
  <Words>103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Тигра и Крошка Ру</dc:creator>
  <cp:lastModifiedBy>Тигра и Крошка Ру</cp:lastModifiedBy>
  <cp:revision>3</cp:revision>
  <dcterms:created xsi:type="dcterms:W3CDTF">2015-01-23T07:37:31Z</dcterms:created>
  <dcterms:modified xsi:type="dcterms:W3CDTF">2015-01-23T08:11:18Z</dcterms:modified>
</cp:coreProperties>
</file>